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2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77AF2-5832-45B2-9D9F-4545447550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i-FI" dirty="0"/>
              <a:t>Unity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6F680E-2273-4488-9160-4AD884149D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i-FI" dirty="0"/>
              <a:t>Juuso Jokio</a:t>
            </a:r>
          </a:p>
          <a:p>
            <a:r>
              <a:rPr lang="fi-FI" dirty="0"/>
              <a:t>Sampsa Kautto</a:t>
            </a:r>
          </a:p>
        </p:txBody>
      </p:sp>
    </p:spTree>
    <p:extLst>
      <p:ext uri="{BB962C8B-B14F-4D97-AF65-F5344CB8AC3E}">
        <p14:creationId xmlns:p14="http://schemas.microsoft.com/office/powerpoint/2010/main" val="2285416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39DC5-9D1F-4D2A-9CAA-5012864AC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603" y="-185530"/>
            <a:ext cx="9905998" cy="1905000"/>
          </a:xfrm>
        </p:spPr>
        <p:txBody>
          <a:bodyPr/>
          <a:lstStyle/>
          <a:p>
            <a:r>
              <a:rPr lang="fi-FI" dirty="0"/>
              <a:t>Yleistä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1D306-B8F8-46D0-9BA3-38CA3A23B4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603" y="2710070"/>
            <a:ext cx="10891562" cy="4147930"/>
          </a:xfrm>
        </p:spPr>
        <p:txBody>
          <a:bodyPr>
            <a:normAutofit lnSpcReduction="10000"/>
          </a:bodyPr>
          <a:lstStyle/>
          <a:p>
            <a:pPr>
              <a:buFontTx/>
              <a:buChar char="-"/>
            </a:pPr>
            <a:r>
              <a:rPr lang="fi-FI" dirty="0"/>
              <a:t>Ensinmäinen versio 2005. </a:t>
            </a:r>
          </a:p>
          <a:p>
            <a:pPr>
              <a:buFontTx/>
              <a:buChar char="-"/>
            </a:pPr>
            <a:r>
              <a:rPr lang="fi-FI" dirty="0"/>
              <a:t>Uusin versio Unity 2017</a:t>
            </a:r>
          </a:p>
          <a:p>
            <a:pPr>
              <a:buFontTx/>
              <a:buChar char="-"/>
            </a:pPr>
            <a:r>
              <a:rPr lang="fi-FI" dirty="0"/>
              <a:t>Mahdollisuus tehdä 2D ja 3D sovelluksia</a:t>
            </a:r>
          </a:p>
          <a:p>
            <a:pPr>
              <a:buFontTx/>
              <a:buChar char="-"/>
            </a:pPr>
            <a:r>
              <a:rPr lang="fi-FI" dirty="0"/>
              <a:t>Tietokoneille ja </a:t>
            </a:r>
            <a:r>
              <a:rPr lang="fi-FI" dirty="0" smtClean="0"/>
              <a:t>konsoleille </a:t>
            </a:r>
            <a:r>
              <a:rPr lang="fi-FI" dirty="0"/>
              <a:t>ja VR laitteet</a:t>
            </a:r>
          </a:p>
          <a:p>
            <a:pPr>
              <a:buFontTx/>
              <a:buChar char="-"/>
            </a:pPr>
            <a:r>
              <a:rPr lang="en-US" dirty="0" err="1">
                <a:effectLst/>
              </a:rPr>
              <a:t>Mobiililaitteet</a:t>
            </a:r>
            <a:r>
              <a:rPr lang="en-US" dirty="0">
                <a:effectLst/>
              </a:rPr>
              <a:t> Android, IOS, Windows phone, </a:t>
            </a:r>
            <a:r>
              <a:rPr lang="en-US" dirty="0" err="1">
                <a:effectLst/>
              </a:rPr>
              <a:t>Tizen</a:t>
            </a:r>
            <a:endParaRPr lang="en-US" dirty="0">
              <a:effectLst/>
            </a:endParaRPr>
          </a:p>
          <a:p>
            <a:pPr>
              <a:buFontTx/>
              <a:buChar char="-"/>
            </a:pPr>
            <a:r>
              <a:rPr lang="en-US" dirty="0" err="1">
                <a:effectLst/>
              </a:rPr>
              <a:t>Ohjelmointikielet</a:t>
            </a:r>
            <a:r>
              <a:rPr lang="en-US" dirty="0">
                <a:effectLst/>
              </a:rPr>
              <a:t> </a:t>
            </a:r>
          </a:p>
          <a:p>
            <a:pPr lvl="1">
              <a:buFontTx/>
              <a:buChar char="-"/>
            </a:pPr>
            <a:r>
              <a:rPr lang="en-US" dirty="0">
                <a:effectLst/>
              </a:rPr>
              <a:t>C#</a:t>
            </a:r>
          </a:p>
          <a:p>
            <a:pPr lvl="1">
              <a:buFontTx/>
              <a:buChar char="-"/>
            </a:pPr>
            <a:r>
              <a:rPr lang="en-US" dirty="0" err="1">
                <a:effectLst/>
              </a:rPr>
              <a:t>Javascript</a:t>
            </a:r>
            <a:endParaRPr lang="en-US" dirty="0">
              <a:effectLst/>
            </a:endParaRPr>
          </a:p>
          <a:p>
            <a:pPr lvl="1">
              <a:buFontTx/>
              <a:buChar char="-"/>
            </a:pPr>
            <a:r>
              <a:rPr lang="en-US" dirty="0">
                <a:effectLst/>
              </a:rPr>
              <a:t>Boo</a:t>
            </a:r>
          </a:p>
          <a:p>
            <a:pPr lvl="1">
              <a:buFontTx/>
              <a:buChar char="-"/>
            </a:pPr>
            <a:r>
              <a:rPr lang="en-US" dirty="0" err="1" smtClean="0">
                <a:effectLst/>
              </a:rPr>
              <a:t>Unityscript</a:t>
            </a:r>
            <a:endParaRPr lang="en-US" dirty="0">
              <a:effectLst/>
            </a:endParaRPr>
          </a:p>
          <a:p>
            <a:pPr marL="457200" lvl="1" indent="0">
              <a:buNone/>
            </a:pPr>
            <a:endParaRPr lang="en-US" dirty="0">
              <a:effectLst/>
            </a:endParaRPr>
          </a:p>
          <a:p>
            <a:pPr lvl="1">
              <a:buFontTx/>
              <a:buChar char="-"/>
            </a:pPr>
            <a:endParaRPr lang="en-US" dirty="0">
              <a:effectLst/>
            </a:endParaRPr>
          </a:p>
          <a:p>
            <a:pPr>
              <a:buFontTx/>
              <a:buChar char="-"/>
            </a:pPr>
            <a:endParaRPr lang="fi-FI" dirty="0"/>
          </a:p>
          <a:p>
            <a:pPr>
              <a:buFontTx/>
              <a:buChar char="-"/>
            </a:pPr>
            <a:endParaRPr lang="fi-FI" dirty="0"/>
          </a:p>
          <a:p>
            <a:pPr marL="0" indent="0">
              <a:buNone/>
            </a:pP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35754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ED7F4-0E33-48F9-8243-EF7418FBF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Aloittaminen</a:t>
            </a:r>
            <a:br>
              <a:rPr lang="fi-FI" dirty="0"/>
            </a:b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8380D-B209-4CF2-9712-7DDEA16BFF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/>
              <a:t>- Ilmaiseksi Unityn sivuilta</a:t>
            </a:r>
          </a:p>
          <a:p>
            <a:r>
              <a:rPr lang="fi-FI" dirty="0"/>
              <a:t>- Maksulliset Plus ja Pro versiot</a:t>
            </a:r>
          </a:p>
          <a:p>
            <a:r>
              <a:rPr lang="fi-FI" dirty="0"/>
              <a:t>- Visual Studio tai Unityn oma editori</a:t>
            </a:r>
          </a:p>
          <a:p>
            <a:endParaRPr lang="fi-F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027BBE-2A4D-4975-8726-FB0B1C2B40C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094412" y="1978591"/>
            <a:ext cx="5035826" cy="3096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402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88ACA-383F-41B3-94AE-7E3F6338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 dirty="0"/>
          </a:p>
        </p:txBody>
      </p:sp>
      <p:pic>
        <p:nvPicPr>
          <p:cNvPr id="4" name="Kuva 18" descr="https://docs.unity3d.com/uploads/Main/Editor-Breakdown.png">
            <a:extLst>
              <a:ext uri="{FF2B5EF4-FFF2-40B4-BE49-F238E27FC236}">
                <a16:creationId xmlns:a16="http://schemas.microsoft.com/office/drawing/2014/main" id="{1DD2B5A3-57D0-4302-A2E7-C50DA829C0A5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579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42486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D6717-6468-41D2-8492-2BC7FAC26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Scriptaus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792E285-434B-48D6-8BC8-13EA935C14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817204"/>
            <a:ext cx="5184388" cy="47529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056515B-C98C-42A0-956F-9ECEC99A1C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8280" y="477078"/>
            <a:ext cx="3929131" cy="609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287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D833A-C32E-4E0E-88B5-6D18B81AD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 dirty="0"/>
          </a:p>
        </p:txBody>
      </p:sp>
      <p:pic>
        <p:nvPicPr>
          <p:cNvPr id="4" name="2017-10-24 16-44-54">
            <a:hlinkClick r:id="" action="ppaction://media"/>
            <a:extLst>
              <a:ext uri="{FF2B5EF4-FFF2-40B4-BE49-F238E27FC236}">
                <a16:creationId xmlns:a16="http://schemas.microsoft.com/office/drawing/2014/main" id="{B0AC105A-367E-4220-AC99-2DA5C5F74D1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45775" y="0"/>
            <a:ext cx="12443791" cy="6858000"/>
          </a:xfrm>
        </p:spPr>
      </p:pic>
    </p:spTree>
    <p:extLst>
      <p:ext uri="{BB962C8B-B14F-4D97-AF65-F5344CB8AC3E}">
        <p14:creationId xmlns:p14="http://schemas.microsoft.com/office/powerpoint/2010/main" val="2905391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91</TotalTime>
  <Words>60</Words>
  <Application>Microsoft Office PowerPoint</Application>
  <PresentationFormat>Widescreen</PresentationFormat>
  <Paragraphs>22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Century Gothic</vt:lpstr>
      <vt:lpstr>Mesh</vt:lpstr>
      <vt:lpstr>Unity </vt:lpstr>
      <vt:lpstr>Yleistä</vt:lpstr>
      <vt:lpstr>Aloittaminen </vt:lpstr>
      <vt:lpstr>PowerPoint Presentation</vt:lpstr>
      <vt:lpstr>Scriptaus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 </dc:title>
  <dc:creator>Saamari</dc:creator>
  <cp:lastModifiedBy>Sampsa Kautto</cp:lastModifiedBy>
  <cp:revision>12</cp:revision>
  <dcterms:created xsi:type="dcterms:W3CDTF">2017-10-24T12:19:12Z</dcterms:created>
  <dcterms:modified xsi:type="dcterms:W3CDTF">2017-10-25T05:04:28Z</dcterms:modified>
</cp:coreProperties>
</file>

<file path=docProps/thumbnail.jpeg>
</file>